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embeddedFontLst>
    <p:embeddedFont>
      <p:font typeface="Meiryo" panose="020B0604030504040204" pitchFamily="34" charset="-128"/>
      <p:regular r:id="rId33"/>
      <p:bold r:id="rId34"/>
      <p:italic r:id="rId35"/>
      <p:boldItalic r:id="rId36"/>
    </p:embeddedFont>
    <p:embeddedFont>
      <p:font typeface="Architects Daughter" panose="020B0604020202020204" charset="0"/>
      <p:regular r:id="rId37"/>
    </p:embeddedFont>
    <p:embeddedFont>
      <p:font typeface="Play" panose="020B0604020202020204" charset="0"/>
      <p:regular r:id="rId38"/>
      <p:bold r:id="rId39"/>
    </p:embeddedFont>
    <p:embeddedFont>
      <p:font typeface="Slackey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8" y="144"/>
      </p:cViewPr>
      <p:guideLst>
        <p:guide orient="horz" pos="2160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dfaec7ac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edfaec7ac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ef20cdb4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ef20cdb4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ef20cdb4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ef20cdb4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ef20cdb4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ef20cdb4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ef20cdb4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ef20cdb4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ef20cdb4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ef20cdb4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f3aef0c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f3aef0c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f3aef0c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f3aef0ce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f3aef0c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f3aef0c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f3aef0ce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f3aef0ce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f3aef0ce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f3aef0ce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dfaec7ac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2edfaec7ac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f3aef0ce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f3aef0ce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f3aef0ce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f3aef0ce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f3aef0ce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f3aef0ce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f3aef0ce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f3aef0ce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f3aef0ce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f3aef0ce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f3aef0ce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f3aef0ce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fd91455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fd91455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fd91455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fd914552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fd91455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fd91455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fd914552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fd914552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dfaec7a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dfaec7a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fd914552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efd9145524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018abf72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f018abf72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e006fa4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e006fa4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e006fa4c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e006fa4c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ef20cdb4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ef20cdb4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ef20cdb4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ef20cdb4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ef20cdb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ef20cdb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5" name="Google Shape;85;p13"/>
          <p:cNvSpPr/>
          <p:nvPr/>
        </p:nvSpPr>
        <p:spPr>
          <a:xfrm flipH="1">
            <a:off x="2212206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" name="Google Shape;86;p13"/>
          <p:cNvSpPr/>
          <p:nvPr/>
        </p:nvSpPr>
        <p:spPr>
          <a:xfrm flipH="1">
            <a:off x="2417551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7" name="Google Shape;87;p13"/>
          <p:cNvSpPr/>
          <p:nvPr/>
        </p:nvSpPr>
        <p:spPr>
          <a:xfrm flipH="1">
            <a:off x="2644774" y="0"/>
            <a:ext cx="2756893" cy="6858000"/>
          </a:xfrm>
          <a:custGeom>
            <a:avLst/>
            <a:gdLst/>
            <a:ahLst/>
            <a:cxnLst/>
            <a:rect l="l" t="t" r="r" b="b"/>
            <a:pathLst>
              <a:path w="2756893" h="6858000" extrusionOk="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7000" y="302650"/>
            <a:ext cx="3183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JF</a:t>
            </a: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K</a:t>
            </a:r>
            <a:r>
              <a:rPr lang="en-US" sz="3000" i="0" u="none" strike="noStrike" cap="none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 </a:t>
            </a:r>
            <a:endParaRPr sz="3000" i="0" u="none" strike="noStrike" cap="none">
              <a:solidFill>
                <a:srgbClr val="3A3A3A"/>
              </a:solidFill>
              <a:latin typeface="Slackey"/>
              <a:ea typeface="Slackey"/>
              <a:cs typeface="Slackey"/>
              <a:sym typeface="Slacke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&amp;</a:t>
            </a:r>
            <a:r>
              <a:rPr lang="en-US" sz="3000" i="0" u="none" strike="noStrike" cap="none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 </a:t>
            </a:r>
            <a:endParaRPr sz="3000" i="0" u="none" strike="noStrike" cap="none">
              <a:solidFill>
                <a:srgbClr val="3A3A3A"/>
              </a:solidFill>
              <a:latin typeface="Slackey"/>
              <a:ea typeface="Slackey"/>
              <a:cs typeface="Slackey"/>
              <a:sym typeface="Slacke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the</a:t>
            </a: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 </a:t>
            </a:r>
            <a:r>
              <a:rPr lang="en-US" sz="3000" i="0" u="none" strike="noStrike" cap="none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Cuban </a:t>
            </a:r>
            <a:endParaRPr sz="3000" i="0" u="none" strike="noStrike" cap="none">
              <a:solidFill>
                <a:srgbClr val="3A3A3A"/>
              </a:solidFill>
              <a:latin typeface="Slackey"/>
              <a:ea typeface="Slackey"/>
              <a:cs typeface="Slackey"/>
              <a:sym typeface="Slacke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Missile </a:t>
            </a:r>
            <a:endParaRPr sz="3000" i="0" u="none" strike="noStrike" cap="none">
              <a:solidFill>
                <a:srgbClr val="3A3A3A"/>
              </a:solidFill>
              <a:latin typeface="Slackey"/>
              <a:ea typeface="Slackey"/>
              <a:cs typeface="Slackey"/>
              <a:sym typeface="Slacke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Crisis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169475" y="2782800"/>
            <a:ext cx="28308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What was the sequence of events after President John F Kennedy was informed of the discovered missile sites in Cuba?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Golden Age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02" y="0"/>
            <a:ext cx="89917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/>
        </p:nvSpPr>
        <p:spPr>
          <a:xfrm>
            <a:off x="17000" y="302650"/>
            <a:ext cx="3011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Russian Revolution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62950" y="1481925"/>
            <a:ext cx="25794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Provide an introductory overview of the Russian Revolution between 1917 and 1923.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Golden Age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08" y="0"/>
            <a:ext cx="89917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17000" y="302650"/>
            <a:ext cx="3011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Vietnam War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362950" y="1481925"/>
            <a:ext cx="25794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I want my class to learn about some of the different perspectives toward the Vietnam War.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Toon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15" y="0"/>
            <a:ext cx="8991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/>
        </p:nvSpPr>
        <p:spPr>
          <a:xfrm>
            <a:off x="17000" y="302650"/>
            <a:ext cx="3011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Great Depression and FDR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62950" y="2015325"/>
            <a:ext cx="25794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Tell me about how President Franklin D. Roosevelt helped the U.S. emerge from the Great Depression.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Disney Pixar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00" y="302650"/>
            <a:ext cx="8858798" cy="596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/>
        </p:nvSpPr>
        <p:spPr>
          <a:xfrm>
            <a:off x="17000" y="302650"/>
            <a:ext cx="3011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U.S. Soldier in WWII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362950" y="2015325"/>
            <a:ext cx="25794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Tell me about World War II from a U.S. soldier's perspective.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Golden Age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15" y="0"/>
            <a:ext cx="8991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/>
        </p:nvSpPr>
        <p:spPr>
          <a:xfrm>
            <a:off x="17000" y="302650"/>
            <a:ext cx="3011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U.S. Civil War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362950" y="2015325"/>
            <a:ext cx="25794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Describe the factors that led to the U.S. Civil War.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Disney Pixar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15" y="0"/>
            <a:ext cx="8991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170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Berlin Wall Construction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362950" y="1634325"/>
            <a:ext cx="25794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Explain the Berlin Wall from an East German perspective with an emphasis on the most significant individuals and their role in how the wall was constructed.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Japanese Anime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08" y="0"/>
            <a:ext cx="89917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/>
        </p:nvSpPr>
        <p:spPr>
          <a:xfrm>
            <a:off x="170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Berlin Wall Construction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362950" y="1634325"/>
            <a:ext cx="25794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Explain the Berlin Wall from an East German perspective with an emphasis on the most significant individuals and their role in how the wall was constructed.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Disney Pixar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08" y="0"/>
            <a:ext cx="89917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/>
        </p:nvSpPr>
        <p:spPr>
          <a:xfrm>
            <a:off x="170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Berlin Wall Construction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362950" y="1634325"/>
            <a:ext cx="25794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Explain the Berlin Wall from an East German perspective with an emphasis on the most significant individuals and their role in how the wall was constructed.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Golden Age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15" y="0"/>
            <a:ext cx="8991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170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Berlin Wall Construction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362950" y="1634325"/>
            <a:ext cx="25794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Explain the Berlin Wall from an East German perspective with an emphasis on the most significant individuals and their role in how the wall was constructed.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Toon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15" y="0"/>
            <a:ext cx="8991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170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Berlin Wall Construction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362950" y="1634325"/>
            <a:ext cx="25794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Explain the Berlin Wall from an East German perspective with an emphasis on the most significant individuals and their role in how the wall was constructed.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Simpsons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15" y="0"/>
            <a:ext cx="8991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6" name="Google Shape;96;p14"/>
          <p:cNvSpPr/>
          <p:nvPr/>
        </p:nvSpPr>
        <p:spPr>
          <a:xfrm flipH="1">
            <a:off x="2212206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4"/>
          <p:cNvSpPr/>
          <p:nvPr/>
        </p:nvSpPr>
        <p:spPr>
          <a:xfrm flipH="1">
            <a:off x="2417551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8" name="Google Shape;98;p14"/>
          <p:cNvSpPr/>
          <p:nvPr/>
        </p:nvSpPr>
        <p:spPr>
          <a:xfrm flipH="1">
            <a:off x="2644774" y="0"/>
            <a:ext cx="2756893" cy="6858000"/>
          </a:xfrm>
          <a:custGeom>
            <a:avLst/>
            <a:gdLst/>
            <a:ahLst/>
            <a:cxnLst/>
            <a:rect l="l" t="t" r="r" b="b"/>
            <a:pathLst>
              <a:path w="2756893" h="6858000" extrusionOk="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7000" y="302650"/>
            <a:ext cx="26352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Stock Market Crash of 1929</a:t>
            </a:r>
            <a:endParaRPr sz="3000">
              <a:solidFill>
                <a:srgbClr val="3A3A3A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96950" y="2453350"/>
            <a:ext cx="24753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loads text data.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Write an account of the Stock Market Crash of 1929 from the perspective of a Wall Street trader working at the Wall Street Stock Exchange.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Disney Pixar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4775" y="644769"/>
            <a:ext cx="9471027" cy="5415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170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Berlin Wall Construction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362950" y="1634325"/>
            <a:ext cx="25794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Explain the Berlin Wall from an East German perspective with an emphasis on the most significant individuals and their role in how the wall was constructed.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Stick Figure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15" y="0"/>
            <a:ext cx="8991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/>
        </p:nvSpPr>
        <p:spPr>
          <a:xfrm>
            <a:off x="170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Y2K Hopes and Fears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362950" y="1634325"/>
            <a:ext cx="25794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Explain some of the most significant fears and hopes that U.S. citizens had on the eve of January 1, 2000.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Disney Pixar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861" y="801401"/>
            <a:ext cx="8944850" cy="55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/>
        </p:nvSpPr>
        <p:spPr>
          <a:xfrm>
            <a:off x="170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Evolution of Computer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362950" y="1634325"/>
            <a:ext cx="2579400" cy="4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Explain how the computer was invented and how it evolved and advanced from its first days to where it was the end of the twentieth century.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Golden Age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15" y="0"/>
            <a:ext cx="8991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/>
        </p:nvSpPr>
        <p:spPr>
          <a:xfrm>
            <a:off x="170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Breakup of the USSR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362950" y="1634325"/>
            <a:ext cx="2579400" cy="4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Explain how the computer was invented and how it evolved and advanced from its first days to where it was the end of the twentieth century.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Toon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15" y="0"/>
            <a:ext cx="8991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17000" y="302650"/>
            <a:ext cx="318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Space Race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362950" y="1634325"/>
            <a:ext cx="2579400" cy="4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Explain the most significant events involved in the space race between the U.S. and the USSR (Soviet Union) during the twentieth century.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Simpsons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15" y="0"/>
            <a:ext cx="8991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/>
        </p:nvSpPr>
        <p:spPr>
          <a:xfrm>
            <a:off x="170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Invention of Airplane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362950" y="1634325"/>
            <a:ext cx="2579400" cy="4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Give an overview of the invention of the airplane and why it was so important to society in the early twentieth century.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Stick Figure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300" y="655888"/>
            <a:ext cx="8944850" cy="55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/>
        </p:nvSpPr>
        <p:spPr>
          <a:xfrm>
            <a:off x="17000" y="302650"/>
            <a:ext cx="318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Women’s Suffrage Movement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362950" y="1980800"/>
            <a:ext cx="25794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Provide a summary of the most significant people involved in the women's suffrage movement of the 1920s.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Japanese Anime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1775" y="152400"/>
            <a:ext cx="859215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/>
        </p:nvSpPr>
        <p:spPr>
          <a:xfrm>
            <a:off x="932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WWI from UK Perspective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362950" y="1980800"/>
            <a:ext cx="2579400" cy="4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Describe some of the most significant events of World War I through the eyes of the United Kingdom.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Golden Age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850" y="152400"/>
            <a:ext cx="859215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/>
        </p:nvSpPr>
        <p:spPr>
          <a:xfrm>
            <a:off x="93200" y="302650"/>
            <a:ext cx="3183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Titanic Shipwreck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362950" y="1904600"/>
            <a:ext cx="2579400" cy="4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Explain the tragedy of the Titanic and why it was significant to society from the perspective of a passenger.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Disney Pixar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900" y="152400"/>
            <a:ext cx="8592159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/>
        </p:nvSpPr>
        <p:spPr>
          <a:xfrm>
            <a:off x="93200" y="302650"/>
            <a:ext cx="3950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Post-Civil War U.S. Reconstruction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469825" y="1889750"/>
            <a:ext cx="3003600" cy="4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Summarize the main factors the U.S. government had to consider in the post-Civil War Reconstruction era from the perspective of a U.S. Congressman.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Golden Age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9425" y="302650"/>
            <a:ext cx="7843599" cy="598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402" y="0"/>
            <a:ext cx="89917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169400" y="302650"/>
            <a:ext cx="2635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Civil Rights Movement</a:t>
            </a:r>
            <a:endParaRPr sz="3000">
              <a:solidFill>
                <a:srgbClr val="3A3A3A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249350" y="2453350"/>
            <a:ext cx="2475300" cy="29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Describe the Civil Rights Movement.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Disney Pixar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/>
        </p:nvSpPr>
        <p:spPr>
          <a:xfrm>
            <a:off x="146625" y="320475"/>
            <a:ext cx="3504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Japanese Surrender WWII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397275" y="2050050"/>
            <a:ext cx="30036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Tell me about the major events leading to the Japanese surrender in World War II.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Japanese Anime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1750" y="170225"/>
            <a:ext cx="8235674" cy="628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169400" y="302650"/>
            <a:ext cx="2635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Civil Rights Movement</a:t>
            </a:r>
            <a:endParaRPr sz="3000">
              <a:solidFill>
                <a:srgbClr val="3A3A3A"/>
              </a:solidFill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49350" y="2453350"/>
            <a:ext cx="2475300" cy="29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Describe the Civil Rights Movement.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Disney Pixar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3700" y="76200"/>
            <a:ext cx="8791967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6391" y="0"/>
            <a:ext cx="8935608" cy="68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17000" y="302650"/>
            <a:ext cx="301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Berlin Wall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33000" y="1463300"/>
            <a:ext cx="2579400" cy="29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Tell me about the </a:t>
            </a:r>
            <a:b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Berlin Wall.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Japanese Anime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17000" y="302650"/>
            <a:ext cx="301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Berlin Wall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362950" y="1481925"/>
            <a:ext cx="25794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Additional context from user uploaded PDF.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Tell me about the Berlin wall.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Golden Age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215" y="0"/>
            <a:ext cx="899178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142500" y="302650"/>
            <a:ext cx="29391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Rise and Fall of the Roman Empire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231575" y="2443950"/>
            <a:ext cx="27609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Overview of the rise and fall of the Roman Empire.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Golden Age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195" y="0"/>
            <a:ext cx="899180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142500" y="302650"/>
            <a:ext cx="29391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British Military in American Revolution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231575" y="2443950"/>
            <a:ext cx="27609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Outline the strengths and weaknesses of British military during the American Revolutionary War.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Simpsons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000" y="12888"/>
            <a:ext cx="8957998" cy="683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17000" y="302650"/>
            <a:ext cx="3011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A3A3A"/>
                </a:solidFill>
                <a:latin typeface="Slackey"/>
                <a:ea typeface="Slackey"/>
                <a:cs typeface="Slackey"/>
                <a:sym typeface="Slackey"/>
              </a:rPr>
              <a:t>Industrial Revolution</a:t>
            </a:r>
            <a:endParaRPr sz="3000">
              <a:latin typeface="Slackey"/>
              <a:ea typeface="Slackey"/>
              <a:cs typeface="Slackey"/>
              <a:sym typeface="Slackey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62950" y="1481925"/>
            <a:ext cx="25794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User utilizes EduCreate’s curated content.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User Prompt: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Help me teach a lesson on the global impact of the Industrial Revolution. 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Comic Style: </a:t>
            </a:r>
            <a:b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</a:br>
            <a:r>
              <a:rPr lang="en-US" sz="1700">
                <a:solidFill>
                  <a:schemeClr val="accent1"/>
                </a:solidFill>
                <a:highlight>
                  <a:schemeClr val="lt1"/>
                </a:highlight>
                <a:latin typeface="Architects Daughter"/>
                <a:ea typeface="Architects Daughter"/>
                <a:cs typeface="Architects Daughter"/>
                <a:sym typeface="Architects Daughter"/>
              </a:rPr>
              <a:t>Japanese Anime</a:t>
            </a:r>
            <a:endParaRPr sz="1700">
              <a:solidFill>
                <a:schemeClr val="accent1"/>
              </a:solidFill>
              <a:highlight>
                <a:schemeClr val="lt1"/>
              </a:highlight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150" y="372275"/>
            <a:ext cx="8944850" cy="61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1195</Words>
  <Application>Microsoft Office PowerPoint</Application>
  <PresentationFormat>Widescreen</PresentationFormat>
  <Paragraphs>237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Slackey</vt:lpstr>
      <vt:lpstr>Architects Daughter</vt:lpstr>
      <vt:lpstr>Arial</vt:lpstr>
      <vt:lpstr>Play</vt:lpstr>
      <vt:lpstr>Meiryo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Kinakin, Yuri (RTX)</cp:lastModifiedBy>
  <cp:revision>3</cp:revision>
  <dcterms:modified xsi:type="dcterms:W3CDTF">2024-08-02T11:59:22Z</dcterms:modified>
</cp:coreProperties>
</file>